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.xml"/><Relationship Id="rId4" Type="http://schemas.openxmlformats.org/officeDocument/2006/relationships/notesMaster" Target="notesMasters/notesMaster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slide" Target="slides/slide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lvl="2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lvl="3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lvl="4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lvl="5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lvl="6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lvl="7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lvl="8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2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3.jp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7814"/>
            <a:ext cx="9144000" cy="3547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6501" y="0"/>
            <a:ext cx="643099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simple-dark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